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</TotalTime>
  <Words>994</Words>
  <Application>Microsoft Office PowerPoint</Application>
  <PresentationFormat>와이드스크린</PresentationFormat>
  <Paragraphs>248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주민기</cp:lastModifiedBy>
  <cp:revision>64</cp:revision>
  <dcterms:created xsi:type="dcterms:W3CDTF">2021-04-12T13:20:01Z</dcterms:created>
  <dcterms:modified xsi:type="dcterms:W3CDTF">2021-04-18T11:31:04Z</dcterms:modified>
</cp:coreProperties>
</file>